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Relationship Id="rId17" Type="http://schemas.openxmlformats.org/officeDocument/2006/relationships/image" Target="../media/image220.png"/><Relationship Id="rId18" Type="http://schemas.openxmlformats.org/officeDocument/2006/relationships/image" Target="../media/image221.png"/><Relationship Id="rId19" Type="http://schemas.openxmlformats.org/officeDocument/2006/relationships/image" Target="../media/image222.png"/><Relationship Id="rId20" Type="http://schemas.openxmlformats.org/officeDocument/2006/relationships/image" Target="../media/image223.png"/><Relationship Id="rId21" Type="http://schemas.openxmlformats.org/officeDocument/2006/relationships/image" Target="../media/image224.png"/><Relationship Id="rId22" Type="http://schemas.openxmlformats.org/officeDocument/2006/relationships/image" Target="../media/image2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310.png"/><Relationship Id="rId16" Type="http://schemas.openxmlformats.org/officeDocument/2006/relationships/image" Target="../media/image311.png"/><Relationship Id="rId17" Type="http://schemas.openxmlformats.org/officeDocument/2006/relationships/image" Target="../media/image312.png"/><Relationship Id="rId18" Type="http://schemas.openxmlformats.org/officeDocument/2006/relationships/image" Target="../media/image313.png"/><Relationship Id="rId19" Type="http://schemas.openxmlformats.org/officeDocument/2006/relationships/image" Target="../media/image314.png"/><Relationship Id="rId20" Type="http://schemas.openxmlformats.org/officeDocument/2006/relationships/image" Target="../media/image315.png"/><Relationship Id="rId21" Type="http://schemas.openxmlformats.org/officeDocument/2006/relationships/image" Target="../media/image316.png"/><Relationship Id="rId22" Type="http://schemas.openxmlformats.org/officeDocument/2006/relationships/image" Target="../media/image317.png"/><Relationship Id="rId23" Type="http://schemas.openxmlformats.org/officeDocument/2006/relationships/image" Target="../media/image318.png"/><Relationship Id="rId24" Type="http://schemas.openxmlformats.org/officeDocument/2006/relationships/image" Target="../media/image319.png"/><Relationship Id="rId25" Type="http://schemas.openxmlformats.org/officeDocument/2006/relationships/image" Target="../media/image320.png"/><Relationship Id="rId26" Type="http://schemas.openxmlformats.org/officeDocument/2006/relationships/image" Target="../media/image321.png"/><Relationship Id="rId27" Type="http://schemas.openxmlformats.org/officeDocument/2006/relationships/image" Target="../media/image322.png"/><Relationship Id="rId28" Type="http://schemas.openxmlformats.org/officeDocument/2006/relationships/image" Target="../media/image323.png"/><Relationship Id="rId29" Type="http://schemas.openxmlformats.org/officeDocument/2006/relationships/image" Target="../media/image324.png"/><Relationship Id="rId30" Type="http://schemas.openxmlformats.org/officeDocument/2006/relationships/image" Target="../media/image325.png"/><Relationship Id="rId31" Type="http://schemas.openxmlformats.org/officeDocument/2006/relationships/image" Target="../media/image326.png"/><Relationship Id="rId32" Type="http://schemas.openxmlformats.org/officeDocument/2006/relationships/image" Target="../media/image327.png"/><Relationship Id="rId33" Type="http://schemas.openxmlformats.org/officeDocument/2006/relationships/image" Target="../media/image328.png"/><Relationship Id="rId34" Type="http://schemas.openxmlformats.org/officeDocument/2006/relationships/image" Target="../media/image329.png"/><Relationship Id="rId35" Type="http://schemas.openxmlformats.org/officeDocument/2006/relationships/image" Target="../media/image330.png"/><Relationship Id="rId36" Type="http://schemas.openxmlformats.org/officeDocument/2006/relationships/image" Target="../media/image331.png"/><Relationship Id="rId37" Type="http://schemas.openxmlformats.org/officeDocument/2006/relationships/image" Target="../media/image332.png"/><Relationship Id="rId38" Type="http://schemas.openxmlformats.org/officeDocument/2006/relationships/image" Target="../media/image333.png"/><Relationship Id="rId39" Type="http://schemas.openxmlformats.org/officeDocument/2006/relationships/image" Target="../media/image334.png"/><Relationship Id="rId40" Type="http://schemas.openxmlformats.org/officeDocument/2006/relationships/image" Target="../media/image335.png"/><Relationship Id="rId41" Type="http://schemas.openxmlformats.org/officeDocument/2006/relationships/image" Target="../media/image336.png"/><Relationship Id="rId42" Type="http://schemas.openxmlformats.org/officeDocument/2006/relationships/image" Target="../media/image337.png"/><Relationship Id="rId43" Type="http://schemas.openxmlformats.org/officeDocument/2006/relationships/image" Target="../media/image338.png"/><Relationship Id="rId44" Type="http://schemas.openxmlformats.org/officeDocument/2006/relationships/image" Target="../media/image339.png"/><Relationship Id="rId45" Type="http://schemas.openxmlformats.org/officeDocument/2006/relationships/image" Target="../media/image340.png"/><Relationship Id="rId46" Type="http://schemas.openxmlformats.org/officeDocument/2006/relationships/image" Target="../media/image341.png"/><Relationship Id="rId47" Type="http://schemas.openxmlformats.org/officeDocument/2006/relationships/image" Target="../media/image342.png"/><Relationship Id="rId48" Type="http://schemas.openxmlformats.org/officeDocument/2006/relationships/image" Target="../media/image343.png"/><Relationship Id="rId49" Type="http://schemas.openxmlformats.org/officeDocument/2006/relationships/image" Target="../media/image344.png"/><Relationship Id="rId50" Type="http://schemas.openxmlformats.org/officeDocument/2006/relationships/image" Target="../media/image345.png"/><Relationship Id="rId51" Type="http://schemas.openxmlformats.org/officeDocument/2006/relationships/image" Target="../media/image346.png"/><Relationship Id="rId52" Type="http://schemas.openxmlformats.org/officeDocument/2006/relationships/image" Target="../media/image347.png"/><Relationship Id="rId53" Type="http://schemas.openxmlformats.org/officeDocument/2006/relationships/image" Target="../media/image348.png"/><Relationship Id="rId54" Type="http://schemas.openxmlformats.org/officeDocument/2006/relationships/image" Target="../media/image349.png"/><Relationship Id="rId55" Type="http://schemas.openxmlformats.org/officeDocument/2006/relationships/image" Target="../media/image350.png"/><Relationship Id="rId56" Type="http://schemas.openxmlformats.org/officeDocument/2006/relationships/image" Target="../media/image351.png"/><Relationship Id="rId57" Type="http://schemas.openxmlformats.org/officeDocument/2006/relationships/image" Target="../media/image352.png"/><Relationship Id="rId58" Type="http://schemas.openxmlformats.org/officeDocument/2006/relationships/image" Target="../media/image353.png"/><Relationship Id="rId59" Type="http://schemas.openxmlformats.org/officeDocument/2006/relationships/image" Target="../media/image354.png"/><Relationship Id="rId60" Type="http://schemas.openxmlformats.org/officeDocument/2006/relationships/image" Target="../media/image35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Relationship Id="rId12" Type="http://schemas.openxmlformats.org/officeDocument/2006/relationships/image" Target="../media/image366.png"/><Relationship Id="rId13" Type="http://schemas.openxmlformats.org/officeDocument/2006/relationships/image" Target="../media/image367.png"/><Relationship Id="rId14" Type="http://schemas.openxmlformats.org/officeDocument/2006/relationships/image" Target="../media/image368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20" Type="http://schemas.openxmlformats.org/officeDocument/2006/relationships/image" Target="../media/image374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Relationship Id="rId10" Type="http://schemas.openxmlformats.org/officeDocument/2006/relationships/image" Target="../media/image3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Relationship Id="rId9" Type="http://schemas.openxmlformats.org/officeDocument/2006/relationships/image" Target="../media/image395.png"/><Relationship Id="rId10" Type="http://schemas.openxmlformats.org/officeDocument/2006/relationships/image" Target="../media/image396.png"/><Relationship Id="rId11" Type="http://schemas.openxmlformats.org/officeDocument/2006/relationships/image" Target="../media/image397.png"/><Relationship Id="rId12" Type="http://schemas.openxmlformats.org/officeDocument/2006/relationships/image" Target="../media/image39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403.png"/><Relationship Id="rId18" Type="http://schemas.openxmlformats.org/officeDocument/2006/relationships/image" Target="../media/image404.png"/><Relationship Id="rId19" Type="http://schemas.openxmlformats.org/officeDocument/2006/relationships/image" Target="../media/image405.png"/><Relationship Id="rId20" Type="http://schemas.openxmlformats.org/officeDocument/2006/relationships/image" Target="../media/image406.png"/><Relationship Id="rId21" Type="http://schemas.openxmlformats.org/officeDocument/2006/relationships/image" Target="../media/image40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png"/><Relationship Id="rId18" Type="http://schemas.openxmlformats.org/officeDocument/2006/relationships/image" Target="../media/image108.png"/><Relationship Id="rId19" Type="http://schemas.openxmlformats.org/officeDocument/2006/relationships/image" Target="../media/image10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91159" y="2735528"/>
            <a:ext cx="13329504" cy="4430956"/>
            <a:chOff x="3091159" y="2735528"/>
            <a:chExt cx="13329504" cy="44309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159" y="2735528"/>
              <a:ext cx="13329504" cy="44309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4056" y="2921872"/>
            <a:ext cx="12903709" cy="4058267"/>
            <a:chOff x="3304056" y="2921872"/>
            <a:chExt cx="12903709" cy="40582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4056" y="2921872"/>
              <a:ext cx="12903709" cy="4058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381" y="7913484"/>
            <a:ext cx="17180952" cy="1292230"/>
            <a:chOff x="552381" y="7913484"/>
            <a:chExt cx="17180952" cy="12922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381" y="7913484"/>
              <a:ext cx="17180952" cy="12922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238" y="8218585"/>
            <a:ext cx="16495238" cy="682028"/>
            <a:chOff x="895238" y="8218585"/>
            <a:chExt cx="16495238" cy="682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238" y="8218585"/>
              <a:ext cx="16495238" cy="6820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2264" y="2703674"/>
            <a:ext cx="13313593" cy="50222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83165" y="8542635"/>
            <a:ext cx="669528" cy="21429"/>
            <a:chOff x="6083165" y="8542635"/>
            <a:chExt cx="669528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083165" y="8542635"/>
              <a:ext cx="669528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1409" y="1525632"/>
            <a:ext cx="6046749" cy="451504"/>
            <a:chOff x="6861409" y="1525632"/>
            <a:chExt cx="6046749" cy="45150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861409" y="1525632"/>
              <a:ext cx="451504" cy="451504"/>
              <a:chOff x="6861409" y="1525632"/>
              <a:chExt cx="451504" cy="4515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61409" y="1525632"/>
                <a:ext cx="451504" cy="45150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456654" y="1525632"/>
              <a:ext cx="451504" cy="451504"/>
              <a:chOff x="12456654" y="1525632"/>
              <a:chExt cx="451504" cy="4515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56654" y="1525632"/>
                <a:ext cx="451504" cy="45150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97522" y="3069250"/>
            <a:ext cx="3587273" cy="3587273"/>
            <a:chOff x="1297522" y="3069250"/>
            <a:chExt cx="3587273" cy="35872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0000">
              <a:off x="1297522" y="3069250"/>
              <a:ext cx="3587273" cy="35872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83820" y="3482859"/>
            <a:ext cx="2237057" cy="2892247"/>
            <a:chOff x="15083820" y="3482859"/>
            <a:chExt cx="2237057" cy="289224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83820" y="3482859"/>
              <a:ext cx="2237057" cy="28922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73484" y="3336412"/>
            <a:ext cx="1868561" cy="1868561"/>
            <a:chOff x="15273484" y="3336412"/>
            <a:chExt cx="1868561" cy="18685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73484" y="3336412"/>
              <a:ext cx="1868561" cy="18685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62561" y="8307225"/>
            <a:ext cx="4211764" cy="65712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135" y="8308179"/>
            <a:ext cx="1061230" cy="65712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25118" y="635700"/>
            <a:ext cx="8827673" cy="36566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22524" y="9375162"/>
            <a:ext cx="5576619" cy="8234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25118" y="1168340"/>
            <a:ext cx="8827673" cy="32602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12428" y="1168145"/>
            <a:ext cx="13353214" cy="102172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4598" y="571607"/>
            <a:ext cx="6503915" cy="26362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0605" y="1787098"/>
            <a:ext cx="11355497" cy="34598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06977" y="3614712"/>
            <a:ext cx="9395481" cy="54932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848" y="2775090"/>
            <a:ext cx="13888815" cy="6328092"/>
            <a:chOff x="2824848" y="2775090"/>
            <a:chExt cx="13888815" cy="63280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4848" y="2775090"/>
              <a:ext cx="13888815" cy="63280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4207" y="757979"/>
            <a:ext cx="9355942" cy="26374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60723" y="6315576"/>
            <a:ext cx="3269450" cy="17964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7304" y="2021246"/>
            <a:ext cx="8084683" cy="2496136"/>
            <a:chOff x="937304" y="2021246"/>
            <a:chExt cx="8084683" cy="24961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4277" y="2327622"/>
              <a:ext cx="4323695" cy="210990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37304" y="2021246"/>
              <a:ext cx="2496136" cy="2496136"/>
              <a:chOff x="937304" y="2021246"/>
              <a:chExt cx="2496136" cy="249613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74459" y="2535074"/>
                <a:ext cx="1351551" cy="1342033"/>
                <a:chOff x="1474459" y="2535074"/>
                <a:chExt cx="1351551" cy="1342033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74459" y="2535074"/>
                  <a:ext cx="1351551" cy="134203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302854" y="2386797"/>
                <a:ext cx="1765034" cy="1765034"/>
                <a:chOff x="1302854" y="2386797"/>
                <a:chExt cx="1765034" cy="176503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700000">
                  <a:off x="1302854" y="2386797"/>
                  <a:ext cx="1765034" cy="176503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607" y="475025"/>
            <a:ext cx="5581978" cy="26494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54879" y="883270"/>
            <a:ext cx="8188735" cy="8518165"/>
            <a:chOff x="8454879" y="883270"/>
            <a:chExt cx="8188735" cy="85181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4879" y="883270"/>
              <a:ext cx="8188735" cy="85181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60047" y="2872597"/>
            <a:ext cx="13353214" cy="86804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3130" y="4415592"/>
            <a:ext cx="4498327" cy="12921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74667" y="9375162"/>
            <a:ext cx="5272419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15220" y="6237089"/>
            <a:ext cx="3248421" cy="1811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430" y="416018"/>
            <a:ext cx="5475599" cy="25305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2908" y="3304482"/>
            <a:ext cx="15222498" cy="6129426"/>
            <a:chOff x="1382908" y="3304482"/>
            <a:chExt cx="15222498" cy="61294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2908" y="3304482"/>
              <a:ext cx="15222498" cy="61294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3683" y="2056705"/>
            <a:ext cx="12489025" cy="18081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2901" y="4132957"/>
            <a:ext cx="5426584" cy="1531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641" y="6590062"/>
            <a:ext cx="3301487" cy="18562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204" y="534838"/>
            <a:ext cx="6670676" cy="2646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688155" y="1022360"/>
            <a:ext cx="18978743" cy="9471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71476" y="2327207"/>
            <a:ext cx="6454799" cy="6580746"/>
            <a:chOff x="10871476" y="2327207"/>
            <a:chExt cx="6454799" cy="65807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1476" y="2327207"/>
              <a:ext cx="6454799" cy="65807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134" y="611624"/>
            <a:ext cx="6299332" cy="26373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413" y="2685716"/>
            <a:ext cx="15928889" cy="6481067"/>
            <a:chOff x="1178413" y="2685716"/>
            <a:chExt cx="15928889" cy="64810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413" y="2685716"/>
              <a:ext cx="15928889" cy="64810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74667" y="9375162"/>
            <a:ext cx="5291467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65" y="1968383"/>
            <a:ext cx="16378724" cy="7045975"/>
            <a:chOff x="948465" y="1968383"/>
            <a:chExt cx="16378724" cy="7045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465" y="1968383"/>
              <a:ext cx="16378724" cy="70459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3655" y="541884"/>
            <a:ext cx="3747418" cy="26575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2337" y="3270430"/>
            <a:ext cx="4619823" cy="5125576"/>
            <a:chOff x="7022337" y="3270430"/>
            <a:chExt cx="4619823" cy="51255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2337" y="3270430"/>
              <a:ext cx="4619823" cy="51255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3655" y="613293"/>
            <a:ext cx="7446713" cy="2626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45809" y="2691138"/>
            <a:ext cx="3778036" cy="674649"/>
            <a:chOff x="2045809" y="2691138"/>
            <a:chExt cx="3778036" cy="6746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5809" y="2691138"/>
              <a:ext cx="3778036" cy="6746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0088" y="2669498"/>
            <a:ext cx="2947000" cy="7403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62278" y="2691138"/>
            <a:ext cx="3778036" cy="674649"/>
            <a:chOff x="7462278" y="2691138"/>
            <a:chExt cx="3778036" cy="674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2278" y="2691138"/>
              <a:ext cx="3778036" cy="67464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7726" y="2669498"/>
            <a:ext cx="2815858" cy="7403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90391" y="2691138"/>
            <a:ext cx="3778036" cy="674649"/>
            <a:chOff x="12690391" y="2691138"/>
            <a:chExt cx="3778036" cy="6746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0391" y="2691138"/>
              <a:ext cx="3778036" cy="674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6422" y="4568444"/>
            <a:ext cx="4678585" cy="2622857"/>
            <a:chOff x="1526422" y="4568444"/>
            <a:chExt cx="4678585" cy="262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26422" y="4568444"/>
              <a:ext cx="4678585" cy="262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90802" y="3567818"/>
            <a:ext cx="4353816" cy="4529073"/>
            <a:chOff x="12390802" y="3567818"/>
            <a:chExt cx="4353816" cy="45290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0802" y="3567818"/>
              <a:ext cx="4353816" cy="452907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65840" y="2669498"/>
            <a:ext cx="2815867" cy="740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4458" y="8584333"/>
            <a:ext cx="6492010" cy="8352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97764" y="8453942"/>
            <a:ext cx="6032800" cy="13722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45583" y="8410434"/>
            <a:ext cx="6186715" cy="13690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440" y="2590550"/>
            <a:ext cx="9408915" cy="1767366"/>
            <a:chOff x="1451440" y="2590550"/>
            <a:chExt cx="9408915" cy="17673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53017" y="1720462"/>
              <a:ext cx="18817830" cy="353473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1440" y="2590550"/>
              <a:ext cx="9408915" cy="17673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07461" y="3529721"/>
            <a:ext cx="588853" cy="33972"/>
            <a:chOff x="3607461" y="3529721"/>
            <a:chExt cx="588853" cy="339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607461" y="3529721"/>
              <a:ext cx="588853" cy="339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3065" y="3196356"/>
            <a:ext cx="2174940" cy="5572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2611" y="2966256"/>
            <a:ext cx="6283330" cy="1265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92070" y="5337234"/>
            <a:ext cx="4112915" cy="456650"/>
            <a:chOff x="9392070" y="5337234"/>
            <a:chExt cx="4112915" cy="4566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392070" y="5337234"/>
              <a:ext cx="4112915" cy="45665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95158" y="373163"/>
            <a:ext cx="9575964" cy="104226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1440" y="4575339"/>
            <a:ext cx="9408915" cy="1767366"/>
            <a:chOff x="1451440" y="4575339"/>
            <a:chExt cx="9408915" cy="17673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253017" y="3705251"/>
              <a:ext cx="18817830" cy="353473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1440" y="4575339"/>
              <a:ext cx="9408915" cy="17673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07461" y="5514510"/>
            <a:ext cx="588853" cy="33972"/>
            <a:chOff x="3607461" y="5514510"/>
            <a:chExt cx="588853" cy="339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3607461" y="5514510"/>
              <a:ext cx="588853" cy="3397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6141" y="5181137"/>
            <a:ext cx="2099235" cy="7598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62611" y="4860452"/>
            <a:ext cx="6430588" cy="12658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51440" y="6529035"/>
            <a:ext cx="9408915" cy="2045362"/>
            <a:chOff x="1451440" y="6529035"/>
            <a:chExt cx="9408915" cy="20453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253017" y="5522088"/>
              <a:ext cx="18817830" cy="40907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1440" y="6529035"/>
              <a:ext cx="9408915" cy="20453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07461" y="7468207"/>
            <a:ext cx="588853" cy="33972"/>
            <a:chOff x="3607461" y="7468207"/>
            <a:chExt cx="588853" cy="339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3607461" y="7468207"/>
              <a:ext cx="588853" cy="3397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14239" y="7382874"/>
            <a:ext cx="2376530" cy="54179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6117" y="7242802"/>
            <a:ext cx="2032875" cy="108091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62611" y="6891154"/>
            <a:ext cx="6125845" cy="161455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81041" y="423033"/>
            <a:ext cx="9665477" cy="263955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6303" y="4128761"/>
            <a:ext cx="3202881" cy="150000"/>
            <a:chOff x="-916303" y="4128761"/>
            <a:chExt cx="3202881" cy="15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916303" y="4128761"/>
              <a:ext cx="3202881" cy="15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7453" y="2565792"/>
            <a:ext cx="2201850" cy="31807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52594" y="2608159"/>
            <a:ext cx="5142778" cy="3641992"/>
            <a:chOff x="3252594" y="2608159"/>
            <a:chExt cx="5142778" cy="36419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2594" y="2608159"/>
              <a:ext cx="5142778" cy="3641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6711" y="5401159"/>
            <a:ext cx="6531505" cy="50121"/>
            <a:chOff x="7296711" y="5401159"/>
            <a:chExt cx="6531505" cy="501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296711" y="5401159"/>
              <a:ext cx="6531505" cy="501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30403" y="5350522"/>
            <a:ext cx="3850418" cy="3952594"/>
            <a:chOff x="13930403" y="5350522"/>
            <a:chExt cx="3850418" cy="39525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30403" y="5350522"/>
              <a:ext cx="3850418" cy="39525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19156" y="6614374"/>
            <a:ext cx="7297020" cy="22417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37302" y="1740914"/>
            <a:ext cx="8068638" cy="3420240"/>
            <a:chOff x="11437302" y="1740914"/>
            <a:chExt cx="8068638" cy="342024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37302" y="1740914"/>
              <a:ext cx="6423873" cy="3420240"/>
              <a:chOff x="11437302" y="1740914"/>
              <a:chExt cx="6423873" cy="342024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37302" y="1740914"/>
                <a:ext cx="6423873" cy="342024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6508" y="1969111"/>
              <a:ext cx="5924485" cy="3283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65656" y="5484990"/>
            <a:ext cx="2390476" cy="3683657"/>
            <a:chOff x="11365656" y="5484990"/>
            <a:chExt cx="2390476" cy="36836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365656" y="5484990"/>
              <a:ext cx="2381477" cy="3265618"/>
              <a:chOff x="11365656" y="5484990"/>
              <a:chExt cx="2381477" cy="326561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365656" y="5484990"/>
                <a:ext cx="2381477" cy="326561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26828" y="8638821"/>
              <a:ext cx="830398" cy="7818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08507" y="6372733"/>
            <a:ext cx="1696536" cy="563906"/>
            <a:chOff x="11708507" y="6372733"/>
            <a:chExt cx="1696536" cy="5639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08507" y="6372733"/>
              <a:ext cx="1696536" cy="563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30403" y="5350522"/>
            <a:ext cx="1189087" cy="1306963"/>
            <a:chOff x="13930403" y="5350522"/>
            <a:chExt cx="1189087" cy="130696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30403" y="5350522"/>
              <a:ext cx="1189087" cy="13069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71407" y="4350401"/>
            <a:ext cx="2039803" cy="100753"/>
            <a:chOff x="13171407" y="4350401"/>
            <a:chExt cx="2039803" cy="1007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140000">
              <a:off x="13171407" y="4350401"/>
              <a:ext cx="2039803" cy="1007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82301" y="4899623"/>
            <a:ext cx="4461638" cy="100753"/>
            <a:chOff x="12082301" y="4899623"/>
            <a:chExt cx="4461638" cy="1007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8400000">
              <a:off x="12082301" y="4899623"/>
              <a:ext cx="4461638" cy="10075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8612" y="1028602"/>
            <a:ext cx="7119919" cy="2085363"/>
            <a:chOff x="1438612" y="1028602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12" y="1028602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9457" y="6906848"/>
            <a:ext cx="7650054" cy="28571"/>
            <a:chOff x="4639457" y="6906848"/>
            <a:chExt cx="76500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639457" y="6906848"/>
              <a:ext cx="76500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1345" y="3003726"/>
            <a:ext cx="10111641" cy="28571"/>
            <a:chOff x="8521345" y="3003726"/>
            <a:chExt cx="1011164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1345" y="300372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3668" y="1125650"/>
            <a:ext cx="1660802" cy="28571"/>
            <a:chOff x="-173668" y="1125650"/>
            <a:chExt cx="1660802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3668" y="1125650"/>
              <a:ext cx="1660802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9737" y="1604518"/>
            <a:ext cx="566240" cy="933529"/>
            <a:chOff x="8859737" y="1604518"/>
            <a:chExt cx="566240" cy="9335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8859737" y="1604518"/>
              <a:ext cx="566240" cy="9335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22541" y="3734951"/>
            <a:ext cx="1383073" cy="57279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26246" y="3824027"/>
            <a:ext cx="5824528" cy="55935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062233" y="811036"/>
            <a:ext cx="15644418" cy="27340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6703" y="3321635"/>
            <a:ext cx="5609279" cy="6171429"/>
            <a:chOff x="1426703" y="3321635"/>
            <a:chExt cx="560927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6703" y="3321635"/>
              <a:ext cx="560927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302" y="129845"/>
            <a:ext cx="11168666" cy="26716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1232" y="1929451"/>
            <a:ext cx="6493309" cy="12180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4114" y="3069687"/>
            <a:ext cx="5936228" cy="6556990"/>
            <a:chOff x="1274114" y="3069687"/>
            <a:chExt cx="5936228" cy="6556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4114" y="3069687"/>
              <a:ext cx="5936228" cy="65569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11884" y="7085714"/>
            <a:ext cx="1132561" cy="489796"/>
            <a:chOff x="5211884" y="7085714"/>
            <a:chExt cx="1132561" cy="4897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1884" y="7085714"/>
              <a:ext cx="1132561" cy="4897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87310" y="1710451"/>
            <a:ext cx="6919839" cy="7306422"/>
            <a:chOff x="10187310" y="1710451"/>
            <a:chExt cx="6919839" cy="73064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7310" y="1710451"/>
              <a:ext cx="6919839" cy="73064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74561" y="5632878"/>
            <a:ext cx="6945773" cy="53300"/>
            <a:chOff x="5974561" y="5632878"/>
            <a:chExt cx="6945773" cy="533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974561" y="5632878"/>
              <a:ext cx="6945773" cy="533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9397" y="6145670"/>
            <a:ext cx="11134554" cy="13436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67561" y="9001907"/>
            <a:ext cx="7342915" cy="7503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265" y="2214562"/>
            <a:ext cx="8563651" cy="7280798"/>
            <a:chOff x="849265" y="2214562"/>
            <a:chExt cx="8563651" cy="72807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265" y="2214562"/>
              <a:ext cx="8563651" cy="72807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38164" y="1557685"/>
            <a:ext cx="6776122" cy="7095339"/>
            <a:chOff x="10138164" y="1557685"/>
            <a:chExt cx="6776122" cy="70953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8164" y="1557685"/>
              <a:ext cx="6776122" cy="70953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0751" y="5632878"/>
            <a:ext cx="6945773" cy="53300"/>
            <a:chOff x="6250751" y="5632878"/>
            <a:chExt cx="6945773" cy="533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250751" y="5632878"/>
              <a:ext cx="6945773" cy="533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350" y="129845"/>
            <a:ext cx="5747228" cy="26562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1388" y="1797254"/>
            <a:ext cx="3498877" cy="7503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85784" y="8572073"/>
            <a:ext cx="8147167" cy="19564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79323" y="5632878"/>
            <a:ext cx="6945773" cy="53300"/>
            <a:chOff x="5879323" y="5632878"/>
            <a:chExt cx="6945773" cy="53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879323" y="5632878"/>
              <a:ext cx="6945773" cy="53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76" y="3362363"/>
            <a:ext cx="6258684" cy="5798088"/>
            <a:chOff x="1178876" y="3362363"/>
            <a:chExt cx="6258684" cy="57980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876" y="3362363"/>
              <a:ext cx="6258684" cy="57980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23553" y="8642618"/>
            <a:ext cx="1132561" cy="489796"/>
            <a:chOff x="5523553" y="8642618"/>
            <a:chExt cx="1132561" cy="4897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3553" y="8642618"/>
              <a:ext cx="1132561" cy="4897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42857" y="2695696"/>
            <a:ext cx="7516058" cy="5624174"/>
            <a:chOff x="9542857" y="2695696"/>
            <a:chExt cx="7516058" cy="56241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2857" y="2695696"/>
              <a:ext cx="7516058" cy="56241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3302" y="129845"/>
            <a:ext cx="13991685" cy="26716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8470" y="1985293"/>
            <a:ext cx="8180909" cy="14944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19304" y="7814180"/>
            <a:ext cx="10720507" cy="13436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9975" y="1938918"/>
            <a:ext cx="6531023" cy="93848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11613" y="8218585"/>
            <a:ext cx="8522080" cy="15792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93714" y="9375162"/>
            <a:ext cx="5196229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98370" y="5632878"/>
            <a:ext cx="6945773" cy="53300"/>
            <a:chOff x="5498370" y="5632878"/>
            <a:chExt cx="6945773" cy="53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498370" y="5632878"/>
              <a:ext cx="6945773" cy="53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7105" y="2695696"/>
            <a:ext cx="6609553" cy="6813372"/>
            <a:chOff x="1157105" y="2695696"/>
            <a:chExt cx="6609553" cy="6813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105" y="2695696"/>
              <a:ext cx="6609553" cy="68133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350" y="129845"/>
            <a:ext cx="4923409" cy="2656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556" y="1735261"/>
            <a:ext cx="6888252" cy="13450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60089" y="8046043"/>
            <a:ext cx="10720507" cy="13436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78469" y="2325225"/>
            <a:ext cx="7570253" cy="33551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47699" y="6117604"/>
            <a:ext cx="8287261" cy="13376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399" y="3337397"/>
            <a:ext cx="7789830" cy="3888324"/>
            <a:chOff x="988399" y="3337397"/>
            <a:chExt cx="7789830" cy="3888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399" y="3337397"/>
              <a:ext cx="7789830" cy="38883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8571" y="3250469"/>
            <a:ext cx="7872266" cy="3929473"/>
            <a:chOff x="9828571" y="3250469"/>
            <a:chExt cx="7872266" cy="39294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8571" y="3250469"/>
              <a:ext cx="7872266" cy="39294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79323" y="5632878"/>
            <a:ext cx="6945773" cy="53300"/>
            <a:chOff x="5879323" y="5632878"/>
            <a:chExt cx="6945773" cy="533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879323" y="5632878"/>
              <a:ext cx="6945773" cy="533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350" y="56244"/>
            <a:ext cx="5598657" cy="26661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82048" y="760334"/>
            <a:ext cx="7153213" cy="1238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5518" y="2340788"/>
            <a:ext cx="10493461" cy="10089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30844" y="2319017"/>
            <a:ext cx="10475747" cy="10089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87509" y="7866290"/>
            <a:ext cx="8686680" cy="8653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062063" y="7960470"/>
            <a:ext cx="10068795" cy="8653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62394"/>
            <a:ext cx="1903821" cy="1145116"/>
            <a:chOff x="8475908" y="562394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590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42422" y="789958"/>
            <a:ext cx="1701090" cy="5211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7981" y="764261"/>
            <a:ext cx="1134251" cy="5315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55200" y="789966"/>
            <a:ext cx="1653632" cy="5211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5738" y="770910"/>
            <a:ext cx="1394632" cy="5211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8050" y="723291"/>
            <a:ext cx="1138661" cy="521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84892" y="3815407"/>
            <a:ext cx="7161905" cy="4914286"/>
            <a:chOff x="4384892" y="3815407"/>
            <a:chExt cx="7161905" cy="49142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384892" y="3815407"/>
              <a:ext cx="7160876" cy="4914151"/>
              <a:chOff x="4384892" y="3815407"/>
              <a:chExt cx="7160876" cy="491415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384892" y="3815407"/>
                <a:ext cx="7160876" cy="491415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274027" y="4087006"/>
              <a:ext cx="5393763" cy="3236258"/>
              <a:chOff x="5274027" y="4087006"/>
              <a:chExt cx="5393763" cy="323625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274027" y="4087006"/>
                <a:ext cx="5393763" cy="323625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92358" y="3388364"/>
            <a:ext cx="4285760" cy="873999"/>
            <a:chOff x="992358" y="3388364"/>
            <a:chExt cx="4285760" cy="87399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92358" y="3388364"/>
              <a:ext cx="3123021" cy="86349"/>
              <a:chOff x="992358" y="3388364"/>
              <a:chExt cx="3123021" cy="8634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92358" y="3388364"/>
                <a:ext cx="3123021" cy="8634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971392" y="3782359"/>
              <a:ext cx="1380234" cy="86349"/>
              <a:chOff x="3971392" y="3782359"/>
              <a:chExt cx="1380234" cy="8634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100000">
                <a:off x="3971392" y="3782359"/>
                <a:ext cx="1380234" cy="8634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192884" y="4177130"/>
              <a:ext cx="85234" cy="85234"/>
              <a:chOff x="5192884" y="4177130"/>
              <a:chExt cx="85234" cy="8523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192884" y="4177130"/>
                <a:ext cx="85234" cy="85234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3168" y="6805484"/>
            <a:ext cx="2103076" cy="5808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513784" y="3589111"/>
            <a:ext cx="1361780" cy="332565"/>
            <a:chOff x="5513784" y="3589111"/>
            <a:chExt cx="1361780" cy="33256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13784" y="3589111"/>
              <a:ext cx="1361780" cy="33256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08082" y="3550388"/>
            <a:ext cx="1709533" cy="50040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5446" y="2986785"/>
            <a:ext cx="1675171" cy="58457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9241" y="3606276"/>
            <a:ext cx="160678" cy="20686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2335" y="3524678"/>
            <a:ext cx="3013755" cy="45032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449716" y="4259145"/>
            <a:ext cx="4285760" cy="881139"/>
            <a:chOff x="10449716" y="4259145"/>
            <a:chExt cx="4285760" cy="88113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612455" y="4262546"/>
              <a:ext cx="3123021" cy="86349"/>
              <a:chOff x="11612455" y="4262546"/>
              <a:chExt cx="3123021" cy="8634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612455" y="4262546"/>
                <a:ext cx="3123021" cy="8634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376209" y="4656540"/>
              <a:ext cx="1380234" cy="86349"/>
              <a:chOff x="10376209" y="4656540"/>
              <a:chExt cx="1380234" cy="8634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2160000">
                <a:off x="10376209" y="4656540"/>
                <a:ext cx="1380234" cy="8634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449716" y="5051311"/>
              <a:ext cx="85234" cy="85234"/>
              <a:chOff x="10449716" y="5051311"/>
              <a:chExt cx="85234" cy="8523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49716" y="5051311"/>
                <a:ext cx="85234" cy="85234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10712" y="4829902"/>
            <a:ext cx="4285760" cy="873999"/>
            <a:chOff x="1010712" y="4829902"/>
            <a:chExt cx="4285760" cy="87399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10712" y="4829902"/>
              <a:ext cx="3123021" cy="86349"/>
              <a:chOff x="1010712" y="4829902"/>
              <a:chExt cx="3123021" cy="863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10712" y="4829902"/>
                <a:ext cx="3123021" cy="8634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989745" y="5223897"/>
              <a:ext cx="1380234" cy="86349"/>
              <a:chOff x="3989745" y="5223897"/>
              <a:chExt cx="1380234" cy="863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2100000">
                <a:off x="3989745" y="5223897"/>
                <a:ext cx="1380234" cy="8634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5211237" y="5618668"/>
              <a:ext cx="85234" cy="85234"/>
              <a:chOff x="5211237" y="5618668"/>
              <a:chExt cx="85234" cy="85234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5211237" y="5618668"/>
                <a:ext cx="85234" cy="85234"/>
              </a:xfrm>
              <a:prstGeom prst="rect">
                <a:avLst/>
              </a:prstGeom>
            </p:spPr>
          </p:pic>
        </p:grpSp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57764" y="4435203"/>
            <a:ext cx="1675171" cy="58457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15622" y="5034487"/>
            <a:ext cx="160678" cy="78051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92358" y="7247873"/>
            <a:ext cx="3123021" cy="86349"/>
            <a:chOff x="992358" y="7247873"/>
            <a:chExt cx="3123021" cy="8634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2358" y="7247873"/>
              <a:ext cx="3123021" cy="86349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15622" y="7415882"/>
            <a:ext cx="160678" cy="703069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20035" y="7347757"/>
            <a:ext cx="3264265" cy="41630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934209" y="4501104"/>
            <a:ext cx="4773542" cy="41630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794532" y="3854955"/>
            <a:ext cx="2379323" cy="580865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785008" y="6762903"/>
            <a:ext cx="1965885" cy="59319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842866" y="7247873"/>
            <a:ext cx="3123021" cy="86349"/>
            <a:chOff x="11842866" y="7247873"/>
            <a:chExt cx="3123021" cy="8634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842866" y="7247873"/>
              <a:ext cx="3123021" cy="86349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727821" y="4535998"/>
            <a:ext cx="160678" cy="101191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863494" y="3053504"/>
            <a:ext cx="2558726" cy="48170"/>
            <a:chOff x="7863494" y="3053504"/>
            <a:chExt cx="2558726" cy="4817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63494" y="3053504"/>
              <a:ext cx="2558726" cy="4817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204144" y="6732739"/>
            <a:ext cx="3334582" cy="2045076"/>
            <a:chOff x="8204144" y="6732739"/>
            <a:chExt cx="3334582" cy="204507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8204144" y="6732739"/>
              <a:ext cx="3334582" cy="2045076"/>
              <a:chOff x="8204144" y="6732739"/>
              <a:chExt cx="3334582" cy="2045076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6536853" y="5820320"/>
                <a:ext cx="6669165" cy="4090152"/>
              </a:xfrm>
              <a:prstGeom prst="rect">
                <a:avLst/>
              </a:prstGeom>
            </p:spPr>
          </p:pic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8204144" y="6732739"/>
                <a:ext cx="3334582" cy="2045076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312993" y="6820212"/>
              <a:ext cx="3116884" cy="1870131"/>
              <a:chOff x="8312993" y="6820212"/>
              <a:chExt cx="3116884" cy="1870131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8312993" y="6820212"/>
                <a:ext cx="3116884" cy="1870131"/>
              </a:xfrm>
              <a:prstGeom prst="rect">
                <a:avLst/>
              </a:prstGeom>
            </p:spPr>
          </p:pic>
        </p:grpSp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35246" y="4971652"/>
            <a:ext cx="2797761" cy="687475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6454955" y="5074180"/>
            <a:ext cx="988407" cy="974090"/>
            <a:chOff x="16454955" y="5074180"/>
            <a:chExt cx="988407" cy="974090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454955" y="5074180"/>
              <a:ext cx="988407" cy="97409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17436" y="5703902"/>
            <a:ext cx="3555648" cy="500728"/>
            <a:chOff x="917436" y="5703902"/>
            <a:chExt cx="3555648" cy="50072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7436" y="5703902"/>
              <a:ext cx="3555648" cy="500728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1845934" y="7482119"/>
            <a:ext cx="160678" cy="1011954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2016327" y="7407173"/>
            <a:ext cx="4818770" cy="416303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300278" y="5749864"/>
            <a:ext cx="3012585" cy="529089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946268" y="7863023"/>
            <a:ext cx="4557070" cy="641754"/>
            <a:chOff x="946268" y="7863023"/>
            <a:chExt cx="4557070" cy="641754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46268" y="7863023"/>
              <a:ext cx="4557070" cy="64175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068401" y="7973741"/>
            <a:ext cx="4386554" cy="1062072"/>
            <a:chOff x="12068401" y="7973741"/>
            <a:chExt cx="4386554" cy="106207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068401" y="7973741"/>
              <a:ext cx="4386554" cy="106207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982697" y="5019048"/>
            <a:ext cx="4451674" cy="1156444"/>
            <a:chOff x="11982697" y="5019048"/>
            <a:chExt cx="4451674" cy="1156444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982697" y="5019048"/>
              <a:ext cx="4451674" cy="1156444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225194" y="8045961"/>
            <a:ext cx="4291532" cy="416303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2314020" y="5133276"/>
            <a:ext cx="3739448" cy="1065905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0114381" y="6498931"/>
            <a:ext cx="1461263" cy="530269"/>
            <a:chOff x="10114381" y="6498931"/>
            <a:chExt cx="1461263" cy="530269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114381" y="6498931"/>
              <a:ext cx="1461263" cy="53026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195578" y="8157411"/>
            <a:ext cx="1157262" cy="1157262"/>
            <a:chOff x="5195578" y="8157411"/>
            <a:chExt cx="1157262" cy="1157262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195578" y="8157411"/>
              <a:ext cx="1157262" cy="1157262"/>
            </a:xfrm>
            <a:prstGeom prst="rect">
              <a:avLst/>
            </a:prstGeom>
          </p:spPr>
        </p:pic>
      </p:grpSp>
      <p:pic>
        <p:nvPicPr>
          <p:cNvPr id="127" name="Object 126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2222355" y="8245563"/>
            <a:ext cx="3875406" cy="624644"/>
          </a:xfrm>
          <a:prstGeom prst="rect">
            <a:avLst/>
          </a:prstGeom>
        </p:spPr>
      </p:pic>
      <p:pic>
        <p:nvPicPr>
          <p:cNvPr id="128" name="Object 127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9968094" y="6455494"/>
            <a:ext cx="1692615" cy="705044"/>
          </a:xfrm>
          <a:prstGeom prst="rect">
            <a:avLst/>
          </a:prstGeom>
        </p:spPr>
      </p:pic>
      <p:pic>
        <p:nvPicPr>
          <p:cNvPr id="129" name="Object 128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5388191" y="1168714"/>
            <a:ext cx="7513522" cy="2640884"/>
          </a:xfrm>
          <a:prstGeom prst="rect">
            <a:avLst/>
          </a:prstGeom>
        </p:spPr>
      </p:pic>
      <p:pic>
        <p:nvPicPr>
          <p:cNvPr id="130" name="Object 129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4393714" y="9375162"/>
            <a:ext cx="5215276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28571" y="0"/>
            <a:ext cx="5828571" cy="10285714"/>
            <a:chOff x="6228571" y="0"/>
            <a:chExt cx="582857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8571" y="0"/>
              <a:ext cx="582857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3040" y="126984"/>
            <a:ext cx="6319633" cy="1243290"/>
            <a:chOff x="5983040" y="126984"/>
            <a:chExt cx="6319633" cy="12432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3040" y="126984"/>
              <a:ext cx="6319633" cy="1243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1871" y="1141085"/>
            <a:ext cx="3881972" cy="18448"/>
            <a:chOff x="7201871" y="1141085"/>
            <a:chExt cx="3881972" cy="184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1871" y="1141085"/>
              <a:ext cx="3881972" cy="184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92915" y="1593980"/>
            <a:ext cx="2899884" cy="1946518"/>
            <a:chOff x="7692915" y="1593980"/>
            <a:chExt cx="2899884" cy="1946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2915" y="1593980"/>
              <a:ext cx="2899884" cy="19465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6038" y="77036"/>
            <a:ext cx="5559554" cy="14658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66811" y="3739644"/>
            <a:ext cx="2925988" cy="292766"/>
            <a:chOff x="7666811" y="3739644"/>
            <a:chExt cx="2925988" cy="2927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6811" y="3739644"/>
              <a:ext cx="2925988" cy="2927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67043" y="3704618"/>
            <a:ext cx="3341538" cy="4419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29843" y="5142857"/>
            <a:ext cx="2303829" cy="470158"/>
            <a:chOff x="9429843" y="5142857"/>
            <a:chExt cx="2303829" cy="4701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9843" y="5142857"/>
              <a:ext cx="2303829" cy="4701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35610" y="6924857"/>
            <a:ext cx="3614494" cy="1912509"/>
            <a:chOff x="7335610" y="6924857"/>
            <a:chExt cx="3614494" cy="19125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3195" y="6093435"/>
              <a:ext cx="7228989" cy="382501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35610" y="6924857"/>
              <a:ext cx="3614494" cy="191250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78142" y="5143009"/>
            <a:ext cx="2485194" cy="5296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34252" y="4232781"/>
            <a:ext cx="2774530" cy="25404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71410" y="7355779"/>
            <a:ext cx="632310" cy="632310"/>
            <a:chOff x="9871410" y="7355779"/>
            <a:chExt cx="632310" cy="6323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71410" y="7355779"/>
              <a:ext cx="632310" cy="6323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28234" y="8064251"/>
            <a:ext cx="1991122" cy="6030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50735" y="7751659"/>
            <a:ext cx="1584244" cy="258904"/>
            <a:chOff x="8350735" y="7751659"/>
            <a:chExt cx="1584244" cy="25890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50735" y="7751659"/>
              <a:ext cx="1584244" cy="258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41962" y="8987584"/>
            <a:ext cx="3458897" cy="1158552"/>
            <a:chOff x="8141962" y="8987584"/>
            <a:chExt cx="3458897" cy="11585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88133" y="8483929"/>
              <a:ext cx="6917794" cy="231710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41962" y="8987584"/>
              <a:ext cx="3458897" cy="1158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30801" y="8987584"/>
            <a:ext cx="1542139" cy="1298130"/>
            <a:chOff x="6430801" y="8987584"/>
            <a:chExt cx="1542139" cy="129813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0801" y="8987584"/>
              <a:ext cx="1542139" cy="129813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34879" y="7513271"/>
            <a:ext cx="1832700" cy="55504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51643" y="9128933"/>
            <a:ext cx="3222381" cy="9304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26942" y="5632878"/>
            <a:ext cx="6945773" cy="53300"/>
            <a:chOff x="5726942" y="5632878"/>
            <a:chExt cx="6945773" cy="53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726942" y="5632878"/>
              <a:ext cx="6945773" cy="53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8809" y="2264805"/>
            <a:ext cx="6772370" cy="6772370"/>
            <a:chOff x="1388809" y="2264805"/>
            <a:chExt cx="6772370" cy="67723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809" y="2264805"/>
              <a:ext cx="6772370" cy="67723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8582" y="2186641"/>
            <a:ext cx="6772370" cy="6772370"/>
            <a:chOff x="10008582" y="2186641"/>
            <a:chExt cx="6772370" cy="6772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8582" y="2186641"/>
              <a:ext cx="6772370" cy="6772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350" y="138601"/>
            <a:ext cx="12198696" cy="26362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66769" y="2081048"/>
            <a:ext cx="3330461" cy="22319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12874" y="3730589"/>
            <a:ext cx="9302197" cy="47562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29697" y="3902017"/>
            <a:ext cx="9207150" cy="47562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09628" y="2125260"/>
            <a:ext cx="4075904" cy="22319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30225" y="8082316"/>
            <a:ext cx="8880678" cy="1374827"/>
            <a:chOff x="3830225" y="8082316"/>
            <a:chExt cx="8880678" cy="13748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830225" y="8082316"/>
              <a:ext cx="8880678" cy="13748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5224" y="6287034"/>
            <a:ext cx="8880678" cy="1374827"/>
            <a:chOff x="5355224" y="6287034"/>
            <a:chExt cx="8880678" cy="13748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355224" y="6287034"/>
              <a:ext cx="8880678" cy="1374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0225" y="4429345"/>
            <a:ext cx="8880678" cy="1374827"/>
            <a:chOff x="3830225" y="4429345"/>
            <a:chExt cx="8880678" cy="1374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3830225" y="4429345"/>
              <a:ext cx="8880678" cy="1374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55224" y="2465672"/>
            <a:ext cx="8880678" cy="1374827"/>
            <a:chOff x="5355224" y="2465672"/>
            <a:chExt cx="8880678" cy="13748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355224" y="2465672"/>
              <a:ext cx="8880678" cy="1374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56497" y="2288700"/>
            <a:ext cx="13372720" cy="14822"/>
            <a:chOff x="2456497" y="2288700"/>
            <a:chExt cx="13372720" cy="14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497" y="2288700"/>
              <a:ext cx="13372720" cy="148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1697" y="4470164"/>
            <a:ext cx="6513392" cy="13607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20674" y="6827404"/>
            <a:ext cx="372645" cy="320475"/>
            <a:chOff x="5620674" y="6827404"/>
            <a:chExt cx="372645" cy="3204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5620674" y="6827404"/>
              <a:ext cx="372645" cy="3204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39316" y="8042459"/>
            <a:ext cx="7688946" cy="14523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56497" y="4167858"/>
            <a:ext cx="13372720" cy="14822"/>
            <a:chOff x="2456497" y="4167858"/>
            <a:chExt cx="13372720" cy="148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6497" y="4167858"/>
              <a:ext cx="13372720" cy="148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56497" y="6047015"/>
            <a:ext cx="13372720" cy="14822"/>
            <a:chOff x="2456497" y="6047015"/>
            <a:chExt cx="13372720" cy="148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6497" y="6047015"/>
              <a:ext cx="13372720" cy="148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56497" y="7926173"/>
            <a:ext cx="13372720" cy="14822"/>
            <a:chOff x="2456497" y="7926173"/>
            <a:chExt cx="13372720" cy="148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6497" y="7926173"/>
              <a:ext cx="13372720" cy="148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93575" y="2373229"/>
            <a:ext cx="1585110" cy="1585110"/>
            <a:chOff x="3593575" y="2373229"/>
            <a:chExt cx="1585110" cy="15851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3575" y="2373229"/>
              <a:ext cx="1585110" cy="15851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23435" y="4259986"/>
            <a:ext cx="1713545" cy="1713545"/>
            <a:chOff x="12823435" y="4259986"/>
            <a:chExt cx="1713545" cy="17135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23435" y="4259986"/>
              <a:ext cx="1713545" cy="17135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64889" y="6191133"/>
            <a:ext cx="1566629" cy="1566629"/>
            <a:chOff x="3464889" y="6191133"/>
            <a:chExt cx="1566629" cy="15666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64889" y="6191133"/>
              <a:ext cx="1566629" cy="15666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82419" y="7997820"/>
            <a:ext cx="1554561" cy="1554561"/>
            <a:chOff x="12982419" y="7997820"/>
            <a:chExt cx="1554561" cy="155456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82419" y="7997820"/>
              <a:ext cx="1554561" cy="155456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82717" y="254384"/>
            <a:ext cx="16147505" cy="264623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46049" y="6383725"/>
            <a:ext cx="8174718" cy="126219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89240" y="2603954"/>
            <a:ext cx="8373327" cy="131364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894" y="1607623"/>
            <a:ext cx="7443376" cy="34376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403" y="1408854"/>
            <a:ext cx="3537533" cy="9610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22888" y="8475459"/>
            <a:ext cx="7166107" cy="6227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23783" y="8845602"/>
            <a:ext cx="11693593" cy="6671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95850" y="2196078"/>
            <a:ext cx="1023703" cy="1445121"/>
            <a:chOff x="3095850" y="2196078"/>
            <a:chExt cx="1023703" cy="1445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95850" y="2196078"/>
              <a:ext cx="1023703" cy="14451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47442" y="3750016"/>
            <a:ext cx="1023703" cy="1712296"/>
            <a:chOff x="14147442" y="3750016"/>
            <a:chExt cx="1023703" cy="17122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4147442" y="3750016"/>
              <a:ext cx="1023703" cy="1712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82077" y="5998729"/>
            <a:ext cx="1023703" cy="1629266"/>
            <a:chOff x="2882077" y="5998729"/>
            <a:chExt cx="1023703" cy="16292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82077" y="5998729"/>
              <a:ext cx="1023703" cy="1629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8947" y="2341594"/>
            <a:ext cx="5516487" cy="1413463"/>
            <a:chOff x="3928947" y="2341594"/>
            <a:chExt cx="5516487" cy="14134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8947" y="2341594"/>
              <a:ext cx="5516487" cy="14134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87972" y="4021444"/>
            <a:ext cx="5516487" cy="1413463"/>
            <a:chOff x="8687972" y="4021444"/>
            <a:chExt cx="5516487" cy="14134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7972" y="4021444"/>
              <a:ext cx="5516487" cy="14134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07246" y="6220966"/>
            <a:ext cx="5516487" cy="1413463"/>
            <a:chOff x="3807246" y="6220966"/>
            <a:chExt cx="5516487" cy="14134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7246" y="6220966"/>
              <a:ext cx="5516487" cy="141346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33768" y="2453905"/>
            <a:ext cx="1352035" cy="8224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67733" y="2915057"/>
            <a:ext cx="3235057" cy="9073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35848" y="4107830"/>
            <a:ext cx="1289730" cy="7637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60286" y="4642829"/>
            <a:ext cx="3862305" cy="591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35680" y="6372467"/>
            <a:ext cx="1289730" cy="76372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60118" y="6914115"/>
            <a:ext cx="4696476" cy="5983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16622" y="7601664"/>
            <a:ext cx="1023703" cy="1712296"/>
            <a:chOff x="14416622" y="7601664"/>
            <a:chExt cx="1023703" cy="17122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4416622" y="7601664"/>
              <a:ext cx="1023703" cy="17122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57153" y="7873092"/>
            <a:ext cx="5516487" cy="1413463"/>
            <a:chOff x="8957153" y="7873092"/>
            <a:chExt cx="5516487" cy="14134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7153" y="7873092"/>
              <a:ext cx="5516487" cy="14134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5292" y="1009960"/>
            <a:ext cx="2793654" cy="2793654"/>
            <a:chOff x="1135292" y="1009960"/>
            <a:chExt cx="2793654" cy="27936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79189" y="-204522"/>
              <a:ext cx="5587309" cy="558730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5292" y="1009960"/>
              <a:ext cx="2793654" cy="27936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47978" y="2684177"/>
            <a:ext cx="2934928" cy="2934928"/>
            <a:chOff x="14047978" y="2684177"/>
            <a:chExt cx="2934928" cy="29349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72080" y="1408280"/>
              <a:ext cx="5869856" cy="586985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47978" y="2684177"/>
              <a:ext cx="2934928" cy="29349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5297" y="5062084"/>
            <a:ext cx="2831949" cy="2831949"/>
            <a:chOff x="975297" y="5062084"/>
            <a:chExt cx="2831949" cy="28319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255832" y="3830955"/>
              <a:ext cx="5663899" cy="566389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5297" y="5062084"/>
              <a:ext cx="2831949" cy="28319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83171" y="6864361"/>
            <a:ext cx="2602902" cy="2602902"/>
            <a:chOff x="14483171" y="6864361"/>
            <a:chExt cx="2602902" cy="26029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51614" y="5732805"/>
              <a:ext cx="5205805" cy="520580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83171" y="6864361"/>
              <a:ext cx="2602902" cy="260290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050410" y="7987651"/>
            <a:ext cx="1249873" cy="79332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23914" y="514123"/>
            <a:ext cx="7018285" cy="263740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65324" y="8569127"/>
            <a:ext cx="3514771" cy="59185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333618" y="1348425"/>
            <a:ext cx="32952950" cy="96079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65765" y="5099180"/>
            <a:ext cx="2978247" cy="435695"/>
            <a:chOff x="5365765" y="5099180"/>
            <a:chExt cx="2978247" cy="4356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5765" y="5099180"/>
              <a:ext cx="2978247" cy="4356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5232" y="5051925"/>
            <a:ext cx="1973050" cy="679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0803" y="5708664"/>
            <a:ext cx="1749955" cy="460536"/>
            <a:chOff x="7800803" y="5708664"/>
            <a:chExt cx="1749955" cy="4605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0803" y="5708664"/>
              <a:ext cx="1749955" cy="4605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0349" y="5715133"/>
            <a:ext cx="1769269" cy="5426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00803" y="6474459"/>
            <a:ext cx="7154646" cy="515586"/>
            <a:chOff x="7800803" y="6474459"/>
            <a:chExt cx="7154646" cy="5155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0803" y="6474459"/>
              <a:ext cx="7154646" cy="5155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69038" y="6448005"/>
            <a:ext cx="2086773" cy="679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62917" y="7214222"/>
            <a:ext cx="1196161" cy="371429"/>
            <a:chOff x="10162917" y="7214222"/>
            <a:chExt cx="1196161" cy="3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2917" y="7214222"/>
              <a:ext cx="1196161" cy="3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84560" y="7239564"/>
            <a:ext cx="845345" cy="4032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88146" y="7781818"/>
            <a:ext cx="6574276" cy="492301"/>
            <a:chOff x="10188146" y="7781818"/>
            <a:chExt cx="6574276" cy="4923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88146" y="7781818"/>
              <a:ext cx="6574276" cy="49230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85012" y="7731037"/>
            <a:ext cx="1393269" cy="6460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61007" y="676455"/>
            <a:ext cx="8527390" cy="26263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2449" y="3025208"/>
            <a:ext cx="6254820" cy="7832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51095" y="9375162"/>
            <a:ext cx="5481381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501" y="228556"/>
            <a:ext cx="6575343" cy="26362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10" y="1843410"/>
            <a:ext cx="4669836" cy="18407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1776" y="3029652"/>
            <a:ext cx="13585297" cy="13773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50267" y="4690693"/>
            <a:ext cx="3913797" cy="4515841"/>
            <a:chOff x="3350267" y="4690693"/>
            <a:chExt cx="3913797" cy="451584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734726" y="5112898"/>
              <a:ext cx="902779" cy="902779"/>
              <a:chOff x="4734726" y="5112898"/>
              <a:chExt cx="902779" cy="90277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34726" y="5112898"/>
                <a:ext cx="902779" cy="90277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886548" y="4832725"/>
              <a:ext cx="731562" cy="731562"/>
              <a:chOff x="5886548" y="4832725"/>
              <a:chExt cx="731562" cy="73156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86548" y="4832725"/>
                <a:ext cx="731562" cy="73156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43805" y="5533157"/>
              <a:ext cx="420259" cy="420259"/>
              <a:chOff x="6843805" y="5533157"/>
              <a:chExt cx="420259" cy="42025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43805" y="5533157"/>
                <a:ext cx="420259" cy="4202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322250" y="4700422"/>
              <a:ext cx="412477" cy="412477"/>
              <a:chOff x="4322250" y="4700422"/>
              <a:chExt cx="412477" cy="4124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22250" y="4700422"/>
                <a:ext cx="412477" cy="4124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968534" y="5280616"/>
              <a:ext cx="505476" cy="505476"/>
              <a:chOff x="3968534" y="5280616"/>
              <a:chExt cx="505476" cy="505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8534" y="5280616"/>
                <a:ext cx="505476" cy="505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350267" y="5564288"/>
              <a:ext cx="356319" cy="356319"/>
              <a:chOff x="3350267" y="5564288"/>
              <a:chExt cx="356319" cy="3563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350267" y="5564288"/>
                <a:ext cx="356319" cy="3563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495473" y="4690693"/>
              <a:ext cx="284064" cy="284064"/>
              <a:chOff x="5495473" y="4690693"/>
              <a:chExt cx="284064" cy="28406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95473" y="4690693"/>
                <a:ext cx="284064" cy="28406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143250" y="8144212"/>
              <a:ext cx="762693" cy="762693"/>
              <a:chOff x="4143250" y="8144212"/>
              <a:chExt cx="762693" cy="76269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143250" y="8144212"/>
                <a:ext cx="762693" cy="7626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546060" y="8525559"/>
              <a:ext cx="680976" cy="680976"/>
              <a:chOff x="5546060" y="8525559"/>
              <a:chExt cx="680976" cy="6809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546060" y="8525559"/>
                <a:ext cx="680976" cy="68097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512861" y="8008017"/>
              <a:ext cx="334651" cy="334651"/>
              <a:chOff x="3512861" y="8008017"/>
              <a:chExt cx="334651" cy="33465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12861" y="8008017"/>
                <a:ext cx="334651" cy="33465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252329" y="8054713"/>
              <a:ext cx="517541" cy="517541"/>
              <a:chOff x="6252329" y="8054713"/>
              <a:chExt cx="517541" cy="51754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252329" y="8054713"/>
                <a:ext cx="517541" cy="51754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082997" y="8144212"/>
              <a:ext cx="412477" cy="412477"/>
              <a:chOff x="5082997" y="8144212"/>
              <a:chExt cx="412477" cy="41247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082997" y="8144212"/>
                <a:ext cx="412477" cy="41247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843805" y="8144212"/>
              <a:ext cx="284064" cy="284064"/>
              <a:chOff x="6843805" y="8144212"/>
              <a:chExt cx="284064" cy="28406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843805" y="8144212"/>
                <a:ext cx="284064" cy="28406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071848" y="4139516"/>
            <a:ext cx="5067019" cy="5067019"/>
            <a:chOff x="10071848" y="4139516"/>
            <a:chExt cx="5067019" cy="50670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71848" y="4139516"/>
              <a:ext cx="5067019" cy="506701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56788" y="6024683"/>
            <a:ext cx="4376287" cy="237993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28899" y="5826346"/>
            <a:ext cx="4338434" cy="22475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910263" y="6530963"/>
            <a:ext cx="953978" cy="776693"/>
            <a:chOff x="7910263" y="6530963"/>
            <a:chExt cx="953978" cy="77669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477907" y="6530963"/>
              <a:ext cx="386334" cy="776693"/>
              <a:chOff x="8477907" y="6530963"/>
              <a:chExt cx="386334" cy="77669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8477907" y="6530963"/>
                <a:ext cx="386334" cy="77669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194085" y="6530963"/>
              <a:ext cx="386334" cy="776693"/>
              <a:chOff x="8194085" y="6530963"/>
              <a:chExt cx="386334" cy="77669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8194085" y="6530963"/>
                <a:ext cx="386334" cy="77669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910263" y="6530963"/>
              <a:ext cx="386334" cy="776693"/>
              <a:chOff x="7910263" y="6530963"/>
              <a:chExt cx="386334" cy="77669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7910263" y="6530963"/>
                <a:ext cx="386334" cy="776693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4625" y="607949"/>
            <a:ext cx="8349146" cy="24533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5822" y="3359795"/>
            <a:ext cx="9818135" cy="7694963"/>
            <a:chOff x="2425822" y="3359795"/>
            <a:chExt cx="9818135" cy="76949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822" y="3359795"/>
              <a:ext cx="9818135" cy="76949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49961" y="7281156"/>
            <a:ext cx="1910145" cy="4485120"/>
            <a:chOff x="11749961" y="7281156"/>
            <a:chExt cx="1910145" cy="4485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5017" y="5061299"/>
              <a:ext cx="3820290" cy="897024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49961" y="7281156"/>
              <a:ext cx="1910145" cy="4485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17105" y="4157982"/>
            <a:ext cx="8635569" cy="1192883"/>
            <a:chOff x="3017105" y="4157982"/>
            <a:chExt cx="8635569" cy="11928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105" y="4157982"/>
              <a:ext cx="8635569" cy="1192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81236" y="4193026"/>
            <a:ext cx="8707306" cy="114894"/>
            <a:chOff x="2981236" y="4193026"/>
            <a:chExt cx="8707306" cy="1148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1236" y="4193026"/>
              <a:ext cx="8707306" cy="1148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81236" y="5200927"/>
            <a:ext cx="8707306" cy="114894"/>
            <a:chOff x="2981236" y="5200927"/>
            <a:chExt cx="8707306" cy="1148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1236" y="5200927"/>
              <a:ext cx="8707306" cy="11489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6747" y="3874411"/>
            <a:ext cx="4398123" cy="19714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6667" y="7733362"/>
            <a:ext cx="3265158" cy="2976371"/>
            <a:chOff x="266667" y="7733362"/>
            <a:chExt cx="3265158" cy="29763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305667" y="6442229"/>
              <a:ext cx="6530316" cy="595274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667" y="7733362"/>
              <a:ext cx="3265158" cy="29763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86254" y="6966022"/>
            <a:ext cx="6678982" cy="2775711"/>
            <a:chOff x="4086254" y="6966022"/>
            <a:chExt cx="6678982" cy="27757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7937" y="5759341"/>
              <a:ext cx="13357964" cy="555142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86254" y="6966022"/>
              <a:ext cx="6678982" cy="27757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86139" y="5553599"/>
            <a:ext cx="10279212" cy="26689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01100" y="3655922"/>
            <a:ext cx="4935118" cy="2973870"/>
            <a:chOff x="11901100" y="3655922"/>
            <a:chExt cx="4935118" cy="297387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901100" y="3655922"/>
              <a:ext cx="4935118" cy="2973870"/>
              <a:chOff x="11901100" y="3655922"/>
              <a:chExt cx="4935118" cy="297387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627649" y="2363096"/>
                <a:ext cx="9870235" cy="5947740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901100" y="3655922"/>
                <a:ext cx="4935118" cy="297387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67788" y="4210598"/>
              <a:ext cx="6750809" cy="323748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43107" y="5386468"/>
            <a:ext cx="3409514" cy="9568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23208" y="2397291"/>
            <a:ext cx="11160377" cy="84385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32048" y="9375162"/>
            <a:ext cx="5548048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58625" y="5517819"/>
            <a:ext cx="14141887" cy="4110659"/>
            <a:chOff x="2358625" y="5517819"/>
            <a:chExt cx="14141887" cy="41106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8625" y="5517819"/>
              <a:ext cx="14141887" cy="41106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49473" y="1060953"/>
            <a:ext cx="11525290" cy="824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82779" y="2858084"/>
            <a:ext cx="9642532" cy="2183176"/>
            <a:chOff x="3182779" y="2858084"/>
            <a:chExt cx="9642532" cy="2183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2779" y="2858084"/>
              <a:ext cx="9642532" cy="21831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0692" y="3300652"/>
            <a:ext cx="11707703" cy="14942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58625" y="1732320"/>
            <a:ext cx="2185531" cy="3553131"/>
            <a:chOff x="2358625" y="1732320"/>
            <a:chExt cx="2185531" cy="35531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8625" y="1732320"/>
              <a:ext cx="2185531" cy="35531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4443" y="1400410"/>
            <a:ext cx="4162647" cy="2508384"/>
            <a:chOff x="11764443" y="1400410"/>
            <a:chExt cx="4162647" cy="250838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764443" y="1400410"/>
              <a:ext cx="4162647" cy="2508384"/>
              <a:chOff x="11764443" y="1400410"/>
              <a:chExt cx="4162647" cy="250838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46845" y="309944"/>
                <a:ext cx="8325294" cy="501676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64443" y="1400410"/>
                <a:ext cx="4162647" cy="250838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89432" y="1560172"/>
              <a:ext cx="5885047" cy="326688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44260" y="5364383"/>
            <a:ext cx="9470745" cy="1550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617" y="579288"/>
            <a:ext cx="8446858" cy="26362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3554" y="8462074"/>
            <a:ext cx="6055977" cy="11234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55298" y="8427153"/>
            <a:ext cx="4398034" cy="11234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6171" y="8465249"/>
            <a:ext cx="4930167" cy="11234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4244" y="2649152"/>
            <a:ext cx="4877510" cy="4877510"/>
            <a:chOff x="1744244" y="2649152"/>
            <a:chExt cx="4877510" cy="48775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44244" y="2649152"/>
              <a:ext cx="2383329" cy="4877510"/>
              <a:chOff x="1744244" y="2649152"/>
              <a:chExt cx="2383329" cy="48775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44244" y="2649152"/>
                <a:ext cx="2383329" cy="48775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238425" y="2649152"/>
              <a:ext cx="2383329" cy="4877510"/>
              <a:chOff x="4238425" y="2649152"/>
              <a:chExt cx="2383329" cy="48775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238425" y="2649152"/>
                <a:ext cx="2383329" cy="487751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293980" y="7256242"/>
            <a:ext cx="3778036" cy="674649"/>
            <a:chOff x="2293980" y="7256242"/>
            <a:chExt cx="3778036" cy="6746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3980" y="7256242"/>
              <a:ext cx="3778036" cy="6746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25301" y="7252264"/>
            <a:ext cx="3175364" cy="7316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47451" y="2584771"/>
            <a:ext cx="2688532" cy="4928773"/>
            <a:chOff x="8047451" y="2584771"/>
            <a:chExt cx="2688532" cy="49287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7451" y="2584771"/>
              <a:ext cx="2688532" cy="49287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60866" y="3583989"/>
            <a:ext cx="4557599" cy="3942673"/>
            <a:chOff x="12160866" y="3583989"/>
            <a:chExt cx="4557599" cy="39426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60866" y="3583989"/>
              <a:ext cx="4557599" cy="39426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56435" y="7421716"/>
            <a:ext cx="3778036" cy="674649"/>
            <a:chOff x="12556435" y="7421716"/>
            <a:chExt cx="3778036" cy="6746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56435" y="7421716"/>
              <a:ext cx="3778036" cy="67464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90124" y="7403888"/>
            <a:ext cx="3224887" cy="7339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04897" y="7339836"/>
            <a:ext cx="3778036" cy="674649"/>
            <a:chOff x="7504897" y="7339836"/>
            <a:chExt cx="3778036" cy="6746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04897" y="7339836"/>
              <a:ext cx="3778036" cy="67464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17001" y="7323155"/>
            <a:ext cx="2656277" cy="7316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520" y="617197"/>
            <a:ext cx="16848675" cy="9077948"/>
            <a:chOff x="718520" y="617197"/>
            <a:chExt cx="16848675" cy="907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20" y="617197"/>
              <a:ext cx="16848675" cy="90779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98" y="571607"/>
            <a:ext cx="6503915" cy="26362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9243" y="2943124"/>
            <a:ext cx="3918217" cy="6250147"/>
            <a:chOff x="1589243" y="2943124"/>
            <a:chExt cx="3918217" cy="62501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243" y="2943124"/>
              <a:ext cx="3918217" cy="6250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2834" y="4472979"/>
            <a:ext cx="1912260" cy="2050495"/>
            <a:chOff x="2722834" y="4472979"/>
            <a:chExt cx="1912260" cy="2050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2834" y="4472979"/>
              <a:ext cx="1912260" cy="2050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22755" y="2899586"/>
            <a:ext cx="10304565" cy="5510470"/>
            <a:chOff x="6122755" y="2899586"/>
            <a:chExt cx="10304565" cy="5510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2755" y="2899586"/>
              <a:ext cx="10304565" cy="55104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21705" y="3535258"/>
            <a:ext cx="7657375" cy="7961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6434" y="3374596"/>
            <a:ext cx="11018369" cy="28696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23499" y="4796353"/>
            <a:ext cx="3943696" cy="4832218"/>
            <a:chOff x="13623499" y="4796353"/>
            <a:chExt cx="3943696" cy="48322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23499" y="4796353"/>
              <a:ext cx="3943696" cy="48322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54001" y="5086544"/>
            <a:ext cx="8240585" cy="21804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2023-10-30T09:15:45Z</dcterms:created>
  <dcterms:modified xsi:type="dcterms:W3CDTF">2023-10-30T09:15:45Z</dcterms:modified>
</cp:coreProperties>
</file>